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7" r:id="rId5"/>
    <p:sldId id="302" r:id="rId6"/>
    <p:sldId id="300" r:id="rId7"/>
    <p:sldId id="293" r:id="rId8"/>
    <p:sldId id="294" r:id="rId9"/>
    <p:sldId id="299" r:id="rId10"/>
    <p:sldId id="292" r:id="rId11"/>
    <p:sldId id="298" r:id="rId12"/>
    <p:sldId id="301" r:id="rId13"/>
    <p:sldId id="27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k, Kimberly Jo" initials="EKJ" lastIdx="2" clrIdx="0">
    <p:extLst>
      <p:ext uri="{19B8F6BF-5375-455C-9EA6-DF929625EA0E}">
        <p15:presenceInfo xmlns:p15="http://schemas.microsoft.com/office/powerpoint/2012/main" userId="S::KECK@emory.edu::3cb608ae-5796-455d-abc2-1423f33a6a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2BAC8-4F94-4222-AE9E-C89297F32FDA}" v="8" dt="2021-04-22T15:20:34.58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/>
      <a:tcStyle>
        <a:tcBdr/>
        <a:fill>
          <a:solidFill>
            <a:srgbClr val="E8EAF1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384C81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4C81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384C8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384C81">
              <a:alpha val="20000"/>
            </a:srgbClr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508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254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44" autoAdjust="0"/>
  </p:normalViewPr>
  <p:slideViewPr>
    <p:cSldViewPr snapToGrid="0">
      <p:cViewPr varScale="1">
        <p:scale>
          <a:sx n="92" d="100"/>
          <a:sy n="92" d="100"/>
        </p:scale>
        <p:origin x="1194" y="-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re, Erica Elaine" userId="b6460e68-2310-4942-a0d4-daeda5da34d5" providerId="ADAL" clId="{4DD2BAC8-4F94-4222-AE9E-C89297F32FDA}"/>
    <pc:docChg chg="undo custSel modSld">
      <pc:chgData name="Pitre, Erica Elaine" userId="b6460e68-2310-4942-a0d4-daeda5da34d5" providerId="ADAL" clId="{4DD2BAC8-4F94-4222-AE9E-C89297F32FDA}" dt="2021-04-22T15:22:33.038" v="100" actId="2711"/>
      <pc:docMkLst>
        <pc:docMk/>
      </pc:docMkLst>
      <pc:sldChg chg="modSp mod">
        <pc:chgData name="Pitre, Erica Elaine" userId="b6460e68-2310-4942-a0d4-daeda5da34d5" providerId="ADAL" clId="{4DD2BAC8-4F94-4222-AE9E-C89297F32FDA}" dt="2021-04-22T15:22:33.038" v="100" actId="2711"/>
        <pc:sldMkLst>
          <pc:docMk/>
          <pc:sldMk cId="1865934422" sldId="300"/>
        </pc:sldMkLst>
        <pc:spChg chg="mod">
          <ac:chgData name="Pitre, Erica Elaine" userId="b6460e68-2310-4942-a0d4-daeda5da34d5" providerId="ADAL" clId="{4DD2BAC8-4F94-4222-AE9E-C89297F32FDA}" dt="2021-04-22T15:22:33.038" v="100" actId="2711"/>
          <ac:spMkLst>
            <pc:docMk/>
            <pc:sldMk cId="1865934422" sldId="300"/>
            <ac:spMk id="17" creationId="{C41A4D2A-EA5D-4683-8EC0-EB26D4C4524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BCEEB-4141-4317-AD01-E0AC10B4D26C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92A9551-3EF5-4A16-A312-BAADF41C3893}">
      <dgm:prSet phldrT="[Text]"/>
      <dgm:spPr/>
      <dgm:t>
        <a:bodyPr/>
        <a:lstStyle/>
        <a:p>
          <a:r>
            <a:rPr lang="en-US" dirty="0"/>
            <a:t>Committee on Research Security &amp; International Collaborations</a:t>
          </a:r>
        </a:p>
      </dgm:t>
    </dgm:pt>
    <dgm:pt modelId="{7B4FE662-7293-4BC3-B1B3-DC99BCF1D517}" type="parTrans" cxnId="{0F2C39BF-7CD0-4B37-A455-04B4B0433E71}">
      <dgm:prSet/>
      <dgm:spPr/>
      <dgm:t>
        <a:bodyPr/>
        <a:lstStyle/>
        <a:p>
          <a:endParaRPr lang="en-US"/>
        </a:p>
      </dgm:t>
    </dgm:pt>
    <dgm:pt modelId="{54895EE7-4F46-4BE7-96BF-E3B8808F736C}" type="sibTrans" cxnId="{0F2C39BF-7CD0-4B37-A455-04B4B0433E71}">
      <dgm:prSet/>
      <dgm:spPr/>
      <dgm:t>
        <a:bodyPr/>
        <a:lstStyle/>
        <a:p>
          <a:endParaRPr lang="en-US"/>
        </a:p>
      </dgm:t>
    </dgm:pt>
    <dgm:pt modelId="{E663995F-44AA-42E8-8C09-3746809EF9D7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SVPR Research Council</a:t>
          </a:r>
        </a:p>
      </dgm:t>
    </dgm:pt>
    <dgm:pt modelId="{9E33F70D-0EAF-4A16-9347-05BC2D551102}" type="parTrans" cxnId="{1FB8EEC7-2817-4F93-AA78-8300D94B187E}">
      <dgm:prSet/>
      <dgm:spPr/>
      <dgm:t>
        <a:bodyPr/>
        <a:lstStyle/>
        <a:p>
          <a:endParaRPr lang="en-US"/>
        </a:p>
      </dgm:t>
    </dgm:pt>
    <dgm:pt modelId="{1A9EAF9C-A549-498E-97FA-5F1D2AD05EBD}" type="sibTrans" cxnId="{1FB8EEC7-2817-4F93-AA78-8300D94B187E}">
      <dgm:prSet/>
      <dgm:spPr/>
      <dgm:t>
        <a:bodyPr/>
        <a:lstStyle/>
        <a:p>
          <a:endParaRPr lang="en-US"/>
        </a:p>
      </dgm:t>
    </dgm:pt>
    <dgm:pt modelId="{8B271316-C769-4628-8B31-54B3B4A7E40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Faculty</a:t>
          </a:r>
        </a:p>
      </dgm:t>
    </dgm:pt>
    <dgm:pt modelId="{7D22DC64-EEEA-406F-91A7-0A5907863378}" type="parTrans" cxnId="{1691F417-A64C-4BA7-9E67-0C722B853E3A}">
      <dgm:prSet/>
      <dgm:spPr/>
      <dgm:t>
        <a:bodyPr/>
        <a:lstStyle/>
        <a:p>
          <a:endParaRPr lang="en-US"/>
        </a:p>
      </dgm:t>
    </dgm:pt>
    <dgm:pt modelId="{1F29FC83-1C4E-4407-8DE6-92F3F3C83283}" type="sibTrans" cxnId="{1691F417-A64C-4BA7-9E67-0C722B853E3A}">
      <dgm:prSet/>
      <dgm:spPr/>
      <dgm:t>
        <a:bodyPr/>
        <a:lstStyle/>
        <a:p>
          <a:endParaRPr lang="en-US"/>
        </a:p>
      </dgm:t>
    </dgm:pt>
    <dgm:pt modelId="{37F19BA2-C477-4AFE-9DED-3DE26DD3B96D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Temp. Compliance Governing Board</a:t>
          </a:r>
        </a:p>
      </dgm:t>
    </dgm:pt>
    <dgm:pt modelId="{433A05BF-159E-4F3D-82AE-D3E887AE3746}" type="parTrans" cxnId="{210C350D-BC8B-4B0C-8B57-71C4E79D802B}">
      <dgm:prSet/>
      <dgm:spPr/>
      <dgm:t>
        <a:bodyPr/>
        <a:lstStyle/>
        <a:p>
          <a:endParaRPr lang="en-US"/>
        </a:p>
      </dgm:t>
    </dgm:pt>
    <dgm:pt modelId="{6B1261E9-64B1-424E-AA13-C9A8E6788153}" type="sibTrans" cxnId="{210C350D-BC8B-4B0C-8B57-71C4E79D802B}">
      <dgm:prSet/>
      <dgm:spPr/>
      <dgm:t>
        <a:bodyPr/>
        <a:lstStyle/>
        <a:p>
          <a:endParaRPr lang="en-US"/>
        </a:p>
      </dgm:t>
    </dgm:pt>
    <dgm:pt modelId="{42D7B008-3971-41EA-9931-34FC42F647FE}">
      <dgm:prSet phldrT="[Text]"/>
      <dgm:spPr/>
      <dgm:t>
        <a:bodyPr/>
        <a:lstStyle/>
        <a:p>
          <a:r>
            <a:rPr lang="en-US" b="1" dirty="0"/>
            <a:t>Task Force Recs</a:t>
          </a:r>
        </a:p>
      </dgm:t>
    </dgm:pt>
    <dgm:pt modelId="{B4F837D3-7D36-4C9A-968B-545163128E26}" type="parTrans" cxnId="{022654A4-F73F-41FA-AD84-0CCB72990E33}">
      <dgm:prSet/>
      <dgm:spPr/>
      <dgm:t>
        <a:bodyPr/>
        <a:lstStyle/>
        <a:p>
          <a:endParaRPr lang="en-US"/>
        </a:p>
      </dgm:t>
    </dgm:pt>
    <dgm:pt modelId="{58513BF1-D42E-4674-8347-92CED4BDA07A}" type="sibTrans" cxnId="{022654A4-F73F-41FA-AD84-0CCB72990E33}">
      <dgm:prSet/>
      <dgm:spPr/>
      <dgm:t>
        <a:bodyPr/>
        <a:lstStyle/>
        <a:p>
          <a:endParaRPr lang="en-US"/>
        </a:p>
      </dgm:t>
    </dgm:pt>
    <dgm:pt modelId="{BB79BA90-F125-475C-A4CC-0A2249B710F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Administrative Offices (ORA, LITS, GS&amp;I, Provost Office, and beyond)</a:t>
          </a:r>
        </a:p>
      </dgm:t>
    </dgm:pt>
    <dgm:pt modelId="{01D0FD22-FA65-48F8-B089-3C3F8A769A1B}" type="parTrans" cxnId="{F3821B72-D511-42A7-BC66-C1E277118D70}">
      <dgm:prSet/>
      <dgm:spPr/>
      <dgm:t>
        <a:bodyPr/>
        <a:lstStyle/>
        <a:p>
          <a:endParaRPr lang="en-US"/>
        </a:p>
      </dgm:t>
    </dgm:pt>
    <dgm:pt modelId="{195B5D54-8F2E-4EDD-B5BB-BE11057F782F}" type="sibTrans" cxnId="{F3821B72-D511-42A7-BC66-C1E277118D70}">
      <dgm:prSet/>
      <dgm:spPr/>
      <dgm:t>
        <a:bodyPr/>
        <a:lstStyle/>
        <a:p>
          <a:endParaRPr lang="en-US"/>
        </a:p>
      </dgm:t>
    </dgm:pt>
    <dgm:pt modelId="{35D03264-8C6A-4B49-9C7D-E6F5E1775EF3}" type="pres">
      <dgm:prSet presAssocID="{5FFBCEEB-4141-4317-AD01-E0AC10B4D26C}" presName="Name0" presStyleCnt="0">
        <dgm:presLayoutVars>
          <dgm:dir/>
          <dgm:animLvl val="lvl"/>
          <dgm:resizeHandles val="exact"/>
        </dgm:presLayoutVars>
      </dgm:prSet>
      <dgm:spPr/>
    </dgm:pt>
    <dgm:pt modelId="{7914DE26-7D81-43BF-B4F7-5B4F8E1E7728}" type="pres">
      <dgm:prSet presAssocID="{42D7B008-3971-41EA-9931-34FC42F647FE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5EA7648-BCB9-4ECD-BCE8-CBD7816F653C}" type="pres">
      <dgm:prSet presAssocID="{58513BF1-D42E-4674-8347-92CED4BDA07A}" presName="parTxOnlySpace" presStyleCnt="0"/>
      <dgm:spPr/>
    </dgm:pt>
    <dgm:pt modelId="{E86F8AA5-8137-4A95-80CA-F1207BB204BF}" type="pres">
      <dgm:prSet presAssocID="{692A9551-3EF5-4A16-A312-BAADF41C389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69ED664-072F-43F6-AC32-3F2297ACC7C1}" type="pres">
      <dgm:prSet presAssocID="{54895EE7-4F46-4BE7-96BF-E3B8808F736C}" presName="parTxOnlySpace" presStyleCnt="0"/>
      <dgm:spPr/>
    </dgm:pt>
    <dgm:pt modelId="{1911BF74-D36D-47AD-81A5-943EDA131068}" type="pres">
      <dgm:prSet presAssocID="{BB79BA90-F125-475C-A4CC-0A2249B710F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CC276A8-1177-4A0D-97CD-C01139DBE5F6}" type="pres">
      <dgm:prSet presAssocID="{195B5D54-8F2E-4EDD-B5BB-BE11057F782F}" presName="parTxOnlySpace" presStyleCnt="0"/>
      <dgm:spPr/>
    </dgm:pt>
    <dgm:pt modelId="{6D1BA81D-2E2A-4463-A330-A939412CAFC7}" type="pres">
      <dgm:prSet presAssocID="{E663995F-44AA-42E8-8C09-3746809EF9D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2BF34F3-8EAC-46A1-A7BE-93AB75A15F63}" type="pres">
      <dgm:prSet presAssocID="{1A9EAF9C-A549-498E-97FA-5F1D2AD05EBD}" presName="parTxOnlySpace" presStyleCnt="0"/>
      <dgm:spPr/>
    </dgm:pt>
    <dgm:pt modelId="{855DB13D-EB92-4BA4-A667-0B465593CDBA}" type="pres">
      <dgm:prSet presAssocID="{37F19BA2-C477-4AFE-9DED-3DE26DD3B96D}" presName="parTxOnly" presStyleLbl="node1" presStyleIdx="4" presStyleCnt="6" custLinFactX="-80000" custLinFactY="19729" custLinFactNeighborX="-100000" custLinFactNeighborY="100000">
        <dgm:presLayoutVars>
          <dgm:chMax val="0"/>
          <dgm:chPref val="0"/>
          <dgm:bulletEnabled val="1"/>
        </dgm:presLayoutVars>
      </dgm:prSet>
      <dgm:spPr/>
    </dgm:pt>
    <dgm:pt modelId="{DEF13C0D-9FD7-4442-9664-7B9A6A5BAB91}" type="pres">
      <dgm:prSet presAssocID="{6B1261E9-64B1-424E-AA13-C9A8E6788153}" presName="parTxOnlySpace" presStyleCnt="0"/>
      <dgm:spPr/>
    </dgm:pt>
    <dgm:pt modelId="{21C63ABE-6C52-4071-8C99-57236DCD2F90}" type="pres">
      <dgm:prSet presAssocID="{8B271316-C769-4628-8B31-54B3B4A7E401}" presName="parTxOnly" presStyleLbl="node1" presStyleIdx="5" presStyleCnt="6" custLinFactX="-160000" custLinFactY="-19929" custLinFactNeighborX="-2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210C350D-BC8B-4B0C-8B57-71C4E79D802B}" srcId="{5FFBCEEB-4141-4317-AD01-E0AC10B4D26C}" destId="{37F19BA2-C477-4AFE-9DED-3DE26DD3B96D}" srcOrd="4" destOrd="0" parTransId="{433A05BF-159E-4F3D-82AE-D3E887AE3746}" sibTransId="{6B1261E9-64B1-424E-AA13-C9A8E6788153}"/>
    <dgm:cxn modelId="{1691F417-A64C-4BA7-9E67-0C722B853E3A}" srcId="{5FFBCEEB-4141-4317-AD01-E0AC10B4D26C}" destId="{8B271316-C769-4628-8B31-54B3B4A7E401}" srcOrd="5" destOrd="0" parTransId="{7D22DC64-EEEA-406F-91A7-0A5907863378}" sibTransId="{1F29FC83-1C4E-4407-8DE6-92F3F3C83283}"/>
    <dgm:cxn modelId="{46C35B1B-8E1D-42CE-9FED-1FF3470D23AC}" type="presOf" srcId="{BB79BA90-F125-475C-A4CC-0A2249B710FC}" destId="{1911BF74-D36D-47AD-81A5-943EDA131068}" srcOrd="0" destOrd="0" presId="urn:microsoft.com/office/officeart/2005/8/layout/chevron1"/>
    <dgm:cxn modelId="{A1C82645-43E2-474C-9FF4-C9671DACBAE2}" type="presOf" srcId="{E663995F-44AA-42E8-8C09-3746809EF9D7}" destId="{6D1BA81D-2E2A-4463-A330-A939412CAFC7}" srcOrd="0" destOrd="0" presId="urn:microsoft.com/office/officeart/2005/8/layout/chevron1"/>
    <dgm:cxn modelId="{F3821B72-D511-42A7-BC66-C1E277118D70}" srcId="{5FFBCEEB-4141-4317-AD01-E0AC10B4D26C}" destId="{BB79BA90-F125-475C-A4CC-0A2249B710FC}" srcOrd="2" destOrd="0" parTransId="{01D0FD22-FA65-48F8-B089-3C3F8A769A1B}" sibTransId="{195B5D54-8F2E-4EDD-B5BB-BE11057F782F}"/>
    <dgm:cxn modelId="{EE12B07A-FC8D-4354-9425-D75052E74EA5}" type="presOf" srcId="{42D7B008-3971-41EA-9931-34FC42F647FE}" destId="{7914DE26-7D81-43BF-B4F7-5B4F8E1E7728}" srcOrd="0" destOrd="0" presId="urn:microsoft.com/office/officeart/2005/8/layout/chevron1"/>
    <dgm:cxn modelId="{022654A4-F73F-41FA-AD84-0CCB72990E33}" srcId="{5FFBCEEB-4141-4317-AD01-E0AC10B4D26C}" destId="{42D7B008-3971-41EA-9931-34FC42F647FE}" srcOrd="0" destOrd="0" parTransId="{B4F837D3-7D36-4C9A-968B-545163128E26}" sibTransId="{58513BF1-D42E-4674-8347-92CED4BDA07A}"/>
    <dgm:cxn modelId="{5F062BAF-849E-4456-B31D-D55272ECFE6F}" type="presOf" srcId="{8B271316-C769-4628-8B31-54B3B4A7E401}" destId="{21C63ABE-6C52-4071-8C99-57236DCD2F90}" srcOrd="0" destOrd="0" presId="urn:microsoft.com/office/officeart/2005/8/layout/chevron1"/>
    <dgm:cxn modelId="{0F2C39BF-7CD0-4B37-A455-04B4B0433E71}" srcId="{5FFBCEEB-4141-4317-AD01-E0AC10B4D26C}" destId="{692A9551-3EF5-4A16-A312-BAADF41C3893}" srcOrd="1" destOrd="0" parTransId="{7B4FE662-7293-4BC3-B1B3-DC99BCF1D517}" sibTransId="{54895EE7-4F46-4BE7-96BF-E3B8808F736C}"/>
    <dgm:cxn modelId="{1FB8EEC7-2817-4F93-AA78-8300D94B187E}" srcId="{5FFBCEEB-4141-4317-AD01-E0AC10B4D26C}" destId="{E663995F-44AA-42E8-8C09-3746809EF9D7}" srcOrd="3" destOrd="0" parTransId="{9E33F70D-0EAF-4A16-9347-05BC2D551102}" sibTransId="{1A9EAF9C-A549-498E-97FA-5F1D2AD05EBD}"/>
    <dgm:cxn modelId="{15032FE8-90EC-4474-B687-5B018B3A1052}" type="presOf" srcId="{37F19BA2-C477-4AFE-9DED-3DE26DD3B96D}" destId="{855DB13D-EB92-4BA4-A667-0B465593CDBA}" srcOrd="0" destOrd="0" presId="urn:microsoft.com/office/officeart/2005/8/layout/chevron1"/>
    <dgm:cxn modelId="{512437EA-037A-4E9B-AD4D-AEE8DC39AAA4}" type="presOf" srcId="{692A9551-3EF5-4A16-A312-BAADF41C3893}" destId="{E86F8AA5-8137-4A95-80CA-F1207BB204BF}" srcOrd="0" destOrd="0" presId="urn:microsoft.com/office/officeart/2005/8/layout/chevron1"/>
    <dgm:cxn modelId="{BDB281F7-892E-47BB-AFDE-04FFE5C53B51}" type="presOf" srcId="{5FFBCEEB-4141-4317-AD01-E0AC10B4D26C}" destId="{35D03264-8C6A-4B49-9C7D-E6F5E1775EF3}" srcOrd="0" destOrd="0" presId="urn:microsoft.com/office/officeart/2005/8/layout/chevron1"/>
    <dgm:cxn modelId="{1B154D25-842F-4A4E-8266-37D132015B1E}" type="presParOf" srcId="{35D03264-8C6A-4B49-9C7D-E6F5E1775EF3}" destId="{7914DE26-7D81-43BF-B4F7-5B4F8E1E7728}" srcOrd="0" destOrd="0" presId="urn:microsoft.com/office/officeart/2005/8/layout/chevron1"/>
    <dgm:cxn modelId="{AEA2B4B7-8DC6-4B63-92C8-F2CE1858ABE8}" type="presParOf" srcId="{35D03264-8C6A-4B49-9C7D-E6F5E1775EF3}" destId="{D5EA7648-BCB9-4ECD-BCE8-CBD7816F653C}" srcOrd="1" destOrd="0" presId="urn:microsoft.com/office/officeart/2005/8/layout/chevron1"/>
    <dgm:cxn modelId="{3233A367-44CD-42CB-8DA5-B26D7C49AA5B}" type="presParOf" srcId="{35D03264-8C6A-4B49-9C7D-E6F5E1775EF3}" destId="{E86F8AA5-8137-4A95-80CA-F1207BB204BF}" srcOrd="2" destOrd="0" presId="urn:microsoft.com/office/officeart/2005/8/layout/chevron1"/>
    <dgm:cxn modelId="{AAF7988C-A3E7-4B2D-B856-97DF5F830AC3}" type="presParOf" srcId="{35D03264-8C6A-4B49-9C7D-E6F5E1775EF3}" destId="{269ED664-072F-43F6-AC32-3F2297ACC7C1}" srcOrd="3" destOrd="0" presId="urn:microsoft.com/office/officeart/2005/8/layout/chevron1"/>
    <dgm:cxn modelId="{E77844CC-3ACF-4376-8686-D6A530FA8FED}" type="presParOf" srcId="{35D03264-8C6A-4B49-9C7D-E6F5E1775EF3}" destId="{1911BF74-D36D-47AD-81A5-943EDA131068}" srcOrd="4" destOrd="0" presId="urn:microsoft.com/office/officeart/2005/8/layout/chevron1"/>
    <dgm:cxn modelId="{0E8CF772-ADBC-4465-90FC-F46496FAC05F}" type="presParOf" srcId="{35D03264-8C6A-4B49-9C7D-E6F5E1775EF3}" destId="{0CC276A8-1177-4A0D-97CD-C01139DBE5F6}" srcOrd="5" destOrd="0" presId="urn:microsoft.com/office/officeart/2005/8/layout/chevron1"/>
    <dgm:cxn modelId="{7A8D1997-D696-43A9-9126-E99F8535074A}" type="presParOf" srcId="{35D03264-8C6A-4B49-9C7D-E6F5E1775EF3}" destId="{6D1BA81D-2E2A-4463-A330-A939412CAFC7}" srcOrd="6" destOrd="0" presId="urn:microsoft.com/office/officeart/2005/8/layout/chevron1"/>
    <dgm:cxn modelId="{C1AECF14-1EDD-4A80-97C8-4919F39A230F}" type="presParOf" srcId="{35D03264-8C6A-4B49-9C7D-E6F5E1775EF3}" destId="{22BF34F3-8EAC-46A1-A7BE-93AB75A15F63}" srcOrd="7" destOrd="0" presId="urn:microsoft.com/office/officeart/2005/8/layout/chevron1"/>
    <dgm:cxn modelId="{3CFE99F1-40F6-423A-800E-6C06833EAA4F}" type="presParOf" srcId="{35D03264-8C6A-4B49-9C7D-E6F5E1775EF3}" destId="{855DB13D-EB92-4BA4-A667-0B465593CDBA}" srcOrd="8" destOrd="0" presId="urn:microsoft.com/office/officeart/2005/8/layout/chevron1"/>
    <dgm:cxn modelId="{33E2E058-2ADB-43DD-9939-2CF4EEE597F3}" type="presParOf" srcId="{35D03264-8C6A-4B49-9C7D-E6F5E1775EF3}" destId="{DEF13C0D-9FD7-4442-9664-7B9A6A5BAB91}" srcOrd="9" destOrd="0" presId="urn:microsoft.com/office/officeart/2005/8/layout/chevron1"/>
    <dgm:cxn modelId="{64DA094B-F68E-4085-B73B-70C427494D94}" type="presParOf" srcId="{35D03264-8C6A-4B49-9C7D-E6F5E1775EF3}" destId="{21C63ABE-6C52-4071-8C99-57236DCD2F9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4DE7D-145D-4A14-A9A1-3391946B027A}" type="doc">
      <dgm:prSet loTypeId="urn:microsoft.com/office/officeart/2005/8/layout/hChevron3" loCatId="process" qsTypeId="urn:microsoft.com/office/officeart/2005/8/quickstyle/simple1" qsCatId="simple" csTypeId="urn:microsoft.com/office/officeart/2005/8/colors/accent4_3" csCatId="accent4" phldr="1"/>
      <dgm:spPr/>
    </dgm:pt>
    <dgm:pt modelId="{8F74F59F-DFEB-43EC-84C0-1E8A5FF67BB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Generate Recommendations</a:t>
          </a:r>
        </a:p>
      </dgm:t>
    </dgm:pt>
    <dgm:pt modelId="{10B86EDB-3735-4CAF-94D9-9CF5B29F027C}" type="parTrans" cxnId="{C3B18836-81E3-43E7-B7A9-22D9DDA860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29F417-8F9F-40BD-BD02-01A92F71CD63}" type="sibTrans" cxnId="{C3B18836-81E3-43E7-B7A9-22D9DDA860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689E5B-69DD-40E2-ADBF-0A64D912158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Harmonize Recommendations</a:t>
          </a:r>
        </a:p>
      </dgm:t>
    </dgm:pt>
    <dgm:pt modelId="{8DC24AD8-2542-422D-92AA-5CC99BD155F6}" type="parTrans" cxnId="{C04A4CC8-AD86-4D5B-A983-ECA13E727B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B37FFC-B4A4-4BD8-8CC1-8C2FF31E3803}" type="sibTrans" cxnId="{C04A4CC8-AD86-4D5B-A983-ECA13E727B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89E157-F708-46B0-B112-7B224B37D92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Operationalize Recommendations</a:t>
          </a:r>
        </a:p>
      </dgm:t>
    </dgm:pt>
    <dgm:pt modelId="{0625DE94-E047-4DD8-87DD-DFDC539FFAB2}" type="parTrans" cxnId="{3F232093-B33A-4580-9319-341E2773D8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B3A56E-D741-4A53-A2B5-F06BE817CA81}" type="sibTrans" cxnId="{3F232093-B33A-4580-9319-341E2773D8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AA19E5-77C0-4865-9097-4412FFB2A6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Communicate Recommendations and Changes</a:t>
          </a:r>
        </a:p>
      </dgm:t>
    </dgm:pt>
    <dgm:pt modelId="{7413A96D-DF1C-4555-9806-BE936B6AE7E3}" type="parTrans" cxnId="{BD7156DC-8DCC-4701-825E-5CF8818BC7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8EBAFB-C420-4A8E-84A2-6284A63D59E3}" type="sibTrans" cxnId="{BD7156DC-8DCC-4701-825E-5CF8818BC7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B67DBF-E771-400D-A51F-1B2AE4D2F38F}" type="pres">
      <dgm:prSet presAssocID="{D7A4DE7D-145D-4A14-A9A1-3391946B027A}" presName="Name0" presStyleCnt="0">
        <dgm:presLayoutVars>
          <dgm:dir/>
          <dgm:resizeHandles val="exact"/>
        </dgm:presLayoutVars>
      </dgm:prSet>
      <dgm:spPr/>
    </dgm:pt>
    <dgm:pt modelId="{10636536-AA6C-4D3E-8836-38434C6C05CE}" type="pres">
      <dgm:prSet presAssocID="{8F74F59F-DFEB-43EC-84C0-1E8A5FF67BBE}" presName="parTxOnly" presStyleLbl="node1" presStyleIdx="0" presStyleCnt="4">
        <dgm:presLayoutVars>
          <dgm:bulletEnabled val="1"/>
        </dgm:presLayoutVars>
      </dgm:prSet>
      <dgm:spPr/>
    </dgm:pt>
    <dgm:pt modelId="{F7839288-D26B-49BA-944D-1224F23FACCF}" type="pres">
      <dgm:prSet presAssocID="{B729F417-8F9F-40BD-BD02-01A92F71CD63}" presName="parSpace" presStyleCnt="0"/>
      <dgm:spPr/>
    </dgm:pt>
    <dgm:pt modelId="{3E4007DF-7C80-47C5-BBBD-CE590DB2455C}" type="pres">
      <dgm:prSet presAssocID="{E8689E5B-69DD-40E2-ADBF-0A64D912158C}" presName="parTxOnly" presStyleLbl="node1" presStyleIdx="1" presStyleCnt="4">
        <dgm:presLayoutVars>
          <dgm:bulletEnabled val="1"/>
        </dgm:presLayoutVars>
      </dgm:prSet>
      <dgm:spPr/>
    </dgm:pt>
    <dgm:pt modelId="{9D77201A-FEC6-47EB-B271-1BDA7055EE03}" type="pres">
      <dgm:prSet presAssocID="{9FB37FFC-B4A4-4BD8-8CC1-8C2FF31E3803}" presName="parSpace" presStyleCnt="0"/>
      <dgm:spPr/>
    </dgm:pt>
    <dgm:pt modelId="{ABE0359B-F63C-4534-9E28-F76276F11C34}" type="pres">
      <dgm:prSet presAssocID="{7389E157-F708-46B0-B112-7B224B37D92B}" presName="parTxOnly" presStyleLbl="node1" presStyleIdx="2" presStyleCnt="4">
        <dgm:presLayoutVars>
          <dgm:bulletEnabled val="1"/>
        </dgm:presLayoutVars>
      </dgm:prSet>
      <dgm:spPr/>
    </dgm:pt>
    <dgm:pt modelId="{EFAB875F-1FD3-4E01-B343-EC52F2452792}" type="pres">
      <dgm:prSet presAssocID="{13B3A56E-D741-4A53-A2B5-F06BE817CA81}" presName="parSpace" presStyleCnt="0"/>
      <dgm:spPr/>
    </dgm:pt>
    <dgm:pt modelId="{08671D95-0368-454F-B5DA-2209E8AAEFFB}" type="pres">
      <dgm:prSet presAssocID="{DFAA19E5-77C0-4865-9097-4412FFB2A69D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1CBE2608-CC45-47BE-9B06-AFA111B93BF1}" type="presOf" srcId="{DFAA19E5-77C0-4865-9097-4412FFB2A69D}" destId="{08671D95-0368-454F-B5DA-2209E8AAEFFB}" srcOrd="0" destOrd="0" presId="urn:microsoft.com/office/officeart/2005/8/layout/hChevron3"/>
    <dgm:cxn modelId="{E6C9982B-FC22-43AF-8F86-DF580C66AAA5}" type="presOf" srcId="{7389E157-F708-46B0-B112-7B224B37D92B}" destId="{ABE0359B-F63C-4534-9E28-F76276F11C34}" srcOrd="0" destOrd="0" presId="urn:microsoft.com/office/officeart/2005/8/layout/hChevron3"/>
    <dgm:cxn modelId="{C3B18836-81E3-43E7-B7A9-22D9DDA8603A}" srcId="{D7A4DE7D-145D-4A14-A9A1-3391946B027A}" destId="{8F74F59F-DFEB-43EC-84C0-1E8A5FF67BBE}" srcOrd="0" destOrd="0" parTransId="{10B86EDB-3735-4CAF-94D9-9CF5B29F027C}" sibTransId="{B729F417-8F9F-40BD-BD02-01A92F71CD63}"/>
    <dgm:cxn modelId="{1202A95A-2762-4D2D-9034-3261FEA496F9}" type="presOf" srcId="{E8689E5B-69DD-40E2-ADBF-0A64D912158C}" destId="{3E4007DF-7C80-47C5-BBBD-CE590DB2455C}" srcOrd="0" destOrd="0" presId="urn:microsoft.com/office/officeart/2005/8/layout/hChevron3"/>
    <dgm:cxn modelId="{3F232093-B33A-4580-9319-341E2773D877}" srcId="{D7A4DE7D-145D-4A14-A9A1-3391946B027A}" destId="{7389E157-F708-46B0-B112-7B224B37D92B}" srcOrd="2" destOrd="0" parTransId="{0625DE94-E047-4DD8-87DD-DFDC539FFAB2}" sibTransId="{13B3A56E-D741-4A53-A2B5-F06BE817CA81}"/>
    <dgm:cxn modelId="{14211ABF-F5AA-4779-B520-DDC58148FEED}" type="presOf" srcId="{8F74F59F-DFEB-43EC-84C0-1E8A5FF67BBE}" destId="{10636536-AA6C-4D3E-8836-38434C6C05CE}" srcOrd="0" destOrd="0" presId="urn:microsoft.com/office/officeart/2005/8/layout/hChevron3"/>
    <dgm:cxn modelId="{C04A4CC8-AD86-4D5B-A983-ECA13E727B5E}" srcId="{D7A4DE7D-145D-4A14-A9A1-3391946B027A}" destId="{E8689E5B-69DD-40E2-ADBF-0A64D912158C}" srcOrd="1" destOrd="0" parTransId="{8DC24AD8-2542-422D-92AA-5CC99BD155F6}" sibTransId="{9FB37FFC-B4A4-4BD8-8CC1-8C2FF31E3803}"/>
    <dgm:cxn modelId="{19ED1EDC-A998-42C0-BE18-88D11BF58C7D}" type="presOf" srcId="{D7A4DE7D-145D-4A14-A9A1-3391946B027A}" destId="{52B67DBF-E771-400D-A51F-1B2AE4D2F38F}" srcOrd="0" destOrd="0" presId="urn:microsoft.com/office/officeart/2005/8/layout/hChevron3"/>
    <dgm:cxn modelId="{BD7156DC-8DCC-4701-825E-5CF8818BC77B}" srcId="{D7A4DE7D-145D-4A14-A9A1-3391946B027A}" destId="{DFAA19E5-77C0-4865-9097-4412FFB2A69D}" srcOrd="3" destOrd="0" parTransId="{7413A96D-DF1C-4555-9806-BE936B6AE7E3}" sibTransId="{058EBAFB-C420-4A8E-84A2-6284A63D59E3}"/>
    <dgm:cxn modelId="{D4E95A0A-63CA-4A3D-8632-AF9D2AC9CF9B}" type="presParOf" srcId="{52B67DBF-E771-400D-A51F-1B2AE4D2F38F}" destId="{10636536-AA6C-4D3E-8836-38434C6C05CE}" srcOrd="0" destOrd="0" presId="urn:microsoft.com/office/officeart/2005/8/layout/hChevron3"/>
    <dgm:cxn modelId="{64B0A1FB-82D1-49FE-81B8-488BEA94E9CD}" type="presParOf" srcId="{52B67DBF-E771-400D-A51F-1B2AE4D2F38F}" destId="{F7839288-D26B-49BA-944D-1224F23FACCF}" srcOrd="1" destOrd="0" presId="urn:microsoft.com/office/officeart/2005/8/layout/hChevron3"/>
    <dgm:cxn modelId="{9C76A866-954C-4FD4-BE80-1C9488ED2A40}" type="presParOf" srcId="{52B67DBF-E771-400D-A51F-1B2AE4D2F38F}" destId="{3E4007DF-7C80-47C5-BBBD-CE590DB2455C}" srcOrd="2" destOrd="0" presId="urn:microsoft.com/office/officeart/2005/8/layout/hChevron3"/>
    <dgm:cxn modelId="{8D87ABB5-5F8D-4BF7-99BB-C3A4509DB412}" type="presParOf" srcId="{52B67DBF-E771-400D-A51F-1B2AE4D2F38F}" destId="{9D77201A-FEC6-47EB-B271-1BDA7055EE03}" srcOrd="3" destOrd="0" presId="urn:microsoft.com/office/officeart/2005/8/layout/hChevron3"/>
    <dgm:cxn modelId="{A967220B-00FF-4723-A472-EDE4DF8DF773}" type="presParOf" srcId="{52B67DBF-E771-400D-A51F-1B2AE4D2F38F}" destId="{ABE0359B-F63C-4534-9E28-F76276F11C34}" srcOrd="4" destOrd="0" presId="urn:microsoft.com/office/officeart/2005/8/layout/hChevron3"/>
    <dgm:cxn modelId="{0D54B653-3679-416C-9DC4-A39C8D652887}" type="presParOf" srcId="{52B67DBF-E771-400D-A51F-1B2AE4D2F38F}" destId="{EFAB875F-1FD3-4E01-B343-EC52F2452792}" srcOrd="5" destOrd="0" presId="urn:microsoft.com/office/officeart/2005/8/layout/hChevron3"/>
    <dgm:cxn modelId="{613125DC-62BA-4139-9D24-3370C89B34E0}" type="presParOf" srcId="{52B67DBF-E771-400D-A51F-1B2AE4D2F38F}" destId="{08671D95-0368-454F-B5DA-2209E8AAEFF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C24EE3-996C-4451-B896-9D0C3017DD0A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F1F956-366F-40D9-BD70-B3FF3670CEC9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Feedback</a:t>
          </a:r>
        </a:p>
      </dgm:t>
    </dgm:pt>
    <dgm:pt modelId="{49343CCD-828E-42F2-8BD1-D681BC18841D}" type="parTrans" cxnId="{7CE2C1CF-5997-4C18-8485-A4DECA6A3FFA}">
      <dgm:prSet/>
      <dgm:spPr/>
      <dgm:t>
        <a:bodyPr/>
        <a:lstStyle/>
        <a:p>
          <a:endParaRPr lang="en-US"/>
        </a:p>
      </dgm:t>
    </dgm:pt>
    <dgm:pt modelId="{FD04C08B-0A4A-494F-B63D-4C449386EC92}" type="sibTrans" cxnId="{7CE2C1CF-5997-4C18-8485-A4DECA6A3FFA}">
      <dgm:prSet/>
      <dgm:spPr/>
      <dgm:t>
        <a:bodyPr/>
        <a:lstStyle/>
        <a:p>
          <a:endParaRPr lang="en-US"/>
        </a:p>
      </dgm:t>
    </dgm:pt>
    <dgm:pt modelId="{97806E7E-76A1-44F8-A48F-B8F9CF383F7F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Revise</a:t>
          </a:r>
        </a:p>
      </dgm:t>
    </dgm:pt>
    <dgm:pt modelId="{45397ADC-C860-44EA-8A1E-6386156D0AE2}" type="parTrans" cxnId="{D46193D3-5036-47FE-8E43-42EF0916B739}">
      <dgm:prSet/>
      <dgm:spPr/>
      <dgm:t>
        <a:bodyPr/>
        <a:lstStyle/>
        <a:p>
          <a:endParaRPr lang="en-US"/>
        </a:p>
      </dgm:t>
    </dgm:pt>
    <dgm:pt modelId="{34A550E0-34AE-4D1B-BEDD-7438EDF12009}" type="sibTrans" cxnId="{D46193D3-5036-47FE-8E43-42EF0916B739}">
      <dgm:prSet/>
      <dgm:spPr/>
      <dgm:t>
        <a:bodyPr/>
        <a:lstStyle/>
        <a:p>
          <a:endParaRPr lang="en-US"/>
        </a:p>
      </dgm:t>
    </dgm:pt>
    <dgm:pt modelId="{B949F247-606A-4F57-9A88-DEBAB60926BC}" type="pres">
      <dgm:prSet presAssocID="{A5C24EE3-996C-4451-B896-9D0C3017DD0A}" presName="cycle" presStyleCnt="0">
        <dgm:presLayoutVars>
          <dgm:dir/>
          <dgm:resizeHandles val="exact"/>
        </dgm:presLayoutVars>
      </dgm:prSet>
      <dgm:spPr/>
    </dgm:pt>
    <dgm:pt modelId="{CA62432C-4F73-4066-BE0D-77069E0A4268}" type="pres">
      <dgm:prSet presAssocID="{6EF1F956-366F-40D9-BD70-B3FF3670CEC9}" presName="dummy" presStyleCnt="0"/>
      <dgm:spPr/>
    </dgm:pt>
    <dgm:pt modelId="{42B8E4E1-DA8A-41C8-B07D-16119F0FE359}" type="pres">
      <dgm:prSet presAssocID="{6EF1F956-366F-40D9-BD70-B3FF3670CEC9}" presName="node" presStyleLbl="revTx" presStyleIdx="0" presStyleCnt="2" custScaleX="149579">
        <dgm:presLayoutVars>
          <dgm:bulletEnabled val="1"/>
        </dgm:presLayoutVars>
      </dgm:prSet>
      <dgm:spPr/>
    </dgm:pt>
    <dgm:pt modelId="{317C673F-8F14-4FD0-9574-26E3BC821411}" type="pres">
      <dgm:prSet presAssocID="{FD04C08B-0A4A-494F-B63D-4C449386EC92}" presName="sibTrans" presStyleLbl="node1" presStyleIdx="0" presStyleCnt="2" custScaleY="111565"/>
      <dgm:spPr/>
    </dgm:pt>
    <dgm:pt modelId="{E23ED074-B519-47CB-A093-BCECFB04F07A}" type="pres">
      <dgm:prSet presAssocID="{97806E7E-76A1-44F8-A48F-B8F9CF383F7F}" presName="dummy" presStyleCnt="0"/>
      <dgm:spPr/>
    </dgm:pt>
    <dgm:pt modelId="{AA1329E1-965C-421B-9B7A-45ED48CEA1BD}" type="pres">
      <dgm:prSet presAssocID="{97806E7E-76A1-44F8-A48F-B8F9CF383F7F}" presName="node" presStyleLbl="revTx" presStyleIdx="1" presStyleCnt="2" custScaleX="149579">
        <dgm:presLayoutVars>
          <dgm:bulletEnabled val="1"/>
        </dgm:presLayoutVars>
      </dgm:prSet>
      <dgm:spPr/>
    </dgm:pt>
    <dgm:pt modelId="{0F87AC46-D6B1-40E6-9C3D-B064DB19E3CF}" type="pres">
      <dgm:prSet presAssocID="{34A550E0-34AE-4D1B-BEDD-7438EDF12009}" presName="sibTrans" presStyleLbl="node1" presStyleIdx="1" presStyleCnt="2"/>
      <dgm:spPr/>
    </dgm:pt>
  </dgm:ptLst>
  <dgm:cxnLst>
    <dgm:cxn modelId="{0DB15D88-311F-4B38-A8C2-8E793039A3B4}" type="presOf" srcId="{97806E7E-76A1-44F8-A48F-B8F9CF383F7F}" destId="{AA1329E1-965C-421B-9B7A-45ED48CEA1BD}" srcOrd="0" destOrd="0" presId="urn:microsoft.com/office/officeart/2005/8/layout/cycle1"/>
    <dgm:cxn modelId="{33C7F78C-0C4F-45EE-BE31-108ABF8CD84C}" type="presOf" srcId="{FD04C08B-0A4A-494F-B63D-4C449386EC92}" destId="{317C673F-8F14-4FD0-9574-26E3BC821411}" srcOrd="0" destOrd="0" presId="urn:microsoft.com/office/officeart/2005/8/layout/cycle1"/>
    <dgm:cxn modelId="{3BAA918D-F080-46FF-B86E-705861BFDDAE}" type="presOf" srcId="{A5C24EE3-996C-4451-B896-9D0C3017DD0A}" destId="{B949F247-606A-4F57-9A88-DEBAB60926BC}" srcOrd="0" destOrd="0" presId="urn:microsoft.com/office/officeart/2005/8/layout/cycle1"/>
    <dgm:cxn modelId="{F7A4F696-FE9D-4149-B938-3167B8998159}" type="presOf" srcId="{34A550E0-34AE-4D1B-BEDD-7438EDF12009}" destId="{0F87AC46-D6B1-40E6-9C3D-B064DB19E3CF}" srcOrd="0" destOrd="0" presId="urn:microsoft.com/office/officeart/2005/8/layout/cycle1"/>
    <dgm:cxn modelId="{7CE2C1CF-5997-4C18-8485-A4DECA6A3FFA}" srcId="{A5C24EE3-996C-4451-B896-9D0C3017DD0A}" destId="{6EF1F956-366F-40D9-BD70-B3FF3670CEC9}" srcOrd="0" destOrd="0" parTransId="{49343CCD-828E-42F2-8BD1-D681BC18841D}" sibTransId="{FD04C08B-0A4A-494F-B63D-4C449386EC92}"/>
    <dgm:cxn modelId="{D46193D3-5036-47FE-8E43-42EF0916B739}" srcId="{A5C24EE3-996C-4451-B896-9D0C3017DD0A}" destId="{97806E7E-76A1-44F8-A48F-B8F9CF383F7F}" srcOrd="1" destOrd="0" parTransId="{45397ADC-C860-44EA-8A1E-6386156D0AE2}" sibTransId="{34A550E0-34AE-4D1B-BEDD-7438EDF12009}"/>
    <dgm:cxn modelId="{947EDADA-FC55-4290-9E4B-F52734DDD723}" type="presOf" srcId="{6EF1F956-366F-40D9-BD70-B3FF3670CEC9}" destId="{42B8E4E1-DA8A-41C8-B07D-16119F0FE359}" srcOrd="0" destOrd="0" presId="urn:microsoft.com/office/officeart/2005/8/layout/cycle1"/>
    <dgm:cxn modelId="{F053661F-C22A-47F7-85C3-7812DB553EDE}" type="presParOf" srcId="{B949F247-606A-4F57-9A88-DEBAB60926BC}" destId="{CA62432C-4F73-4066-BE0D-77069E0A4268}" srcOrd="0" destOrd="0" presId="urn:microsoft.com/office/officeart/2005/8/layout/cycle1"/>
    <dgm:cxn modelId="{A6790795-5CFA-4323-8B26-4B61AFF72D9B}" type="presParOf" srcId="{B949F247-606A-4F57-9A88-DEBAB60926BC}" destId="{42B8E4E1-DA8A-41C8-B07D-16119F0FE359}" srcOrd="1" destOrd="0" presId="urn:microsoft.com/office/officeart/2005/8/layout/cycle1"/>
    <dgm:cxn modelId="{6CC7D8A0-4BC9-4CE9-855A-6D28335E7566}" type="presParOf" srcId="{B949F247-606A-4F57-9A88-DEBAB60926BC}" destId="{317C673F-8F14-4FD0-9574-26E3BC821411}" srcOrd="2" destOrd="0" presId="urn:microsoft.com/office/officeart/2005/8/layout/cycle1"/>
    <dgm:cxn modelId="{F5300E62-4D9E-4F11-A007-91E9BDA27DB8}" type="presParOf" srcId="{B949F247-606A-4F57-9A88-DEBAB60926BC}" destId="{E23ED074-B519-47CB-A093-BCECFB04F07A}" srcOrd="3" destOrd="0" presId="urn:microsoft.com/office/officeart/2005/8/layout/cycle1"/>
    <dgm:cxn modelId="{F76CBC5A-2659-4018-8C78-58C18C0B0FB1}" type="presParOf" srcId="{B949F247-606A-4F57-9A88-DEBAB60926BC}" destId="{AA1329E1-965C-421B-9B7A-45ED48CEA1BD}" srcOrd="4" destOrd="0" presId="urn:microsoft.com/office/officeart/2005/8/layout/cycle1"/>
    <dgm:cxn modelId="{7A7ADEB4-D84F-4E40-9D23-3A6D2200B138}" type="presParOf" srcId="{B949F247-606A-4F57-9A88-DEBAB60926BC}" destId="{0F87AC46-D6B1-40E6-9C3D-B064DB19E3CF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4DE26-7D81-43BF-B4F7-5B4F8E1E7728}">
      <dsp:nvSpPr>
        <dsp:cNvPr id="0" name=""/>
        <dsp:cNvSpPr/>
      </dsp:nvSpPr>
      <dsp:spPr>
        <a:xfrm>
          <a:off x="6926" y="3074372"/>
          <a:ext cx="2576488" cy="1030595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Task Force Recs</a:t>
          </a:r>
        </a:p>
      </dsp:txBody>
      <dsp:txXfrm>
        <a:off x="522224" y="3074372"/>
        <a:ext cx="1545893" cy="1030595"/>
      </dsp:txXfrm>
    </dsp:sp>
    <dsp:sp modelId="{E86F8AA5-8137-4A95-80CA-F1207BB204BF}">
      <dsp:nvSpPr>
        <dsp:cNvPr id="0" name=""/>
        <dsp:cNvSpPr/>
      </dsp:nvSpPr>
      <dsp:spPr>
        <a:xfrm>
          <a:off x="2325765" y="3074372"/>
          <a:ext cx="2576488" cy="1030595"/>
        </a:xfrm>
        <a:prstGeom prst="chevron">
          <a:avLst/>
        </a:prstGeom>
        <a:solidFill>
          <a:schemeClr val="accent1">
            <a:shade val="50000"/>
            <a:hueOff val="99904"/>
            <a:satOff val="-4953"/>
            <a:lumOff val="145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Committee on Research Security &amp; International Collaborations</a:t>
          </a:r>
        </a:p>
      </dsp:txBody>
      <dsp:txXfrm>
        <a:off x="2841063" y="3074372"/>
        <a:ext cx="1545893" cy="1030595"/>
      </dsp:txXfrm>
    </dsp:sp>
    <dsp:sp modelId="{1911BF74-D36D-47AD-81A5-943EDA131068}">
      <dsp:nvSpPr>
        <dsp:cNvPr id="0" name=""/>
        <dsp:cNvSpPr/>
      </dsp:nvSpPr>
      <dsp:spPr>
        <a:xfrm>
          <a:off x="4644605" y="3074372"/>
          <a:ext cx="2576488" cy="1030595"/>
        </a:xfrm>
        <a:prstGeom prst="chevron">
          <a:avLst/>
        </a:prstGeom>
        <a:solidFill>
          <a:schemeClr val="accent1">
            <a:shade val="50000"/>
            <a:hueOff val="199808"/>
            <a:satOff val="-9906"/>
            <a:lumOff val="29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Administrative Offices (ORA, LITS, GS&amp;I, Provost Office, and beyond)</a:t>
          </a:r>
        </a:p>
      </dsp:txBody>
      <dsp:txXfrm>
        <a:off x="5159903" y="3074372"/>
        <a:ext cx="1545893" cy="1030595"/>
      </dsp:txXfrm>
    </dsp:sp>
    <dsp:sp modelId="{6D1BA81D-2E2A-4463-A330-A939412CAFC7}">
      <dsp:nvSpPr>
        <dsp:cNvPr id="0" name=""/>
        <dsp:cNvSpPr/>
      </dsp:nvSpPr>
      <dsp:spPr>
        <a:xfrm>
          <a:off x="6963444" y="3074372"/>
          <a:ext cx="2576488" cy="103059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SVPR Research Council</a:t>
          </a:r>
        </a:p>
      </dsp:txBody>
      <dsp:txXfrm>
        <a:off x="7478742" y="3074372"/>
        <a:ext cx="1545893" cy="1030595"/>
      </dsp:txXfrm>
    </dsp:sp>
    <dsp:sp modelId="{855DB13D-EB92-4BA4-A667-0B465593CDBA}">
      <dsp:nvSpPr>
        <dsp:cNvPr id="0" name=""/>
        <dsp:cNvSpPr/>
      </dsp:nvSpPr>
      <dsp:spPr>
        <a:xfrm>
          <a:off x="6963444" y="4308294"/>
          <a:ext cx="2576488" cy="103059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Temp. Compliance Governing Board</a:t>
          </a:r>
        </a:p>
      </dsp:txBody>
      <dsp:txXfrm>
        <a:off x="7478742" y="4308294"/>
        <a:ext cx="1545893" cy="1030595"/>
      </dsp:txXfrm>
    </dsp:sp>
    <dsp:sp modelId="{21C63ABE-6C52-4071-8C99-57236DCD2F90}">
      <dsp:nvSpPr>
        <dsp:cNvPr id="0" name=""/>
        <dsp:cNvSpPr/>
      </dsp:nvSpPr>
      <dsp:spPr>
        <a:xfrm>
          <a:off x="6963444" y="1838390"/>
          <a:ext cx="2576488" cy="103059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Faculty</a:t>
          </a:r>
        </a:p>
      </dsp:txBody>
      <dsp:txXfrm>
        <a:off x="7478742" y="1838390"/>
        <a:ext cx="1545893" cy="1030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36536-AA6C-4D3E-8836-38434C6C05CE}">
      <dsp:nvSpPr>
        <dsp:cNvPr id="0" name=""/>
        <dsp:cNvSpPr/>
      </dsp:nvSpPr>
      <dsp:spPr>
        <a:xfrm>
          <a:off x="2865" y="951535"/>
          <a:ext cx="2874941" cy="1149976"/>
        </a:xfrm>
        <a:prstGeom prst="homePlat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Generate Recommendations</a:t>
          </a:r>
        </a:p>
      </dsp:txBody>
      <dsp:txXfrm>
        <a:off x="2865" y="951535"/>
        <a:ext cx="2587447" cy="1149976"/>
      </dsp:txXfrm>
    </dsp:sp>
    <dsp:sp modelId="{3E4007DF-7C80-47C5-BBBD-CE590DB2455C}">
      <dsp:nvSpPr>
        <dsp:cNvPr id="0" name=""/>
        <dsp:cNvSpPr/>
      </dsp:nvSpPr>
      <dsp:spPr>
        <a:xfrm>
          <a:off x="2302818" y="951535"/>
          <a:ext cx="2874941" cy="1149976"/>
        </a:xfrm>
        <a:prstGeom prst="chevron">
          <a:avLst/>
        </a:prstGeom>
        <a:solidFill>
          <a:schemeClr val="accent4">
            <a:shade val="80000"/>
            <a:hueOff val="30755"/>
            <a:satOff val="180"/>
            <a:lumOff val="72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Harmonize Recommendations</a:t>
          </a:r>
        </a:p>
      </dsp:txBody>
      <dsp:txXfrm>
        <a:off x="2877806" y="951535"/>
        <a:ext cx="1724965" cy="1149976"/>
      </dsp:txXfrm>
    </dsp:sp>
    <dsp:sp modelId="{ABE0359B-F63C-4534-9E28-F76276F11C34}">
      <dsp:nvSpPr>
        <dsp:cNvPr id="0" name=""/>
        <dsp:cNvSpPr/>
      </dsp:nvSpPr>
      <dsp:spPr>
        <a:xfrm>
          <a:off x="4602772" y="951535"/>
          <a:ext cx="2874941" cy="1149976"/>
        </a:xfrm>
        <a:prstGeom prst="chevron">
          <a:avLst/>
        </a:prstGeom>
        <a:solidFill>
          <a:schemeClr val="accent4">
            <a:shade val="80000"/>
            <a:hueOff val="61510"/>
            <a:satOff val="360"/>
            <a:lumOff val="145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Operationalize Recommendations</a:t>
          </a:r>
        </a:p>
      </dsp:txBody>
      <dsp:txXfrm>
        <a:off x="5177760" y="951535"/>
        <a:ext cx="1724965" cy="1149976"/>
      </dsp:txXfrm>
    </dsp:sp>
    <dsp:sp modelId="{08671D95-0368-454F-B5DA-2209E8AAEFFB}">
      <dsp:nvSpPr>
        <dsp:cNvPr id="0" name=""/>
        <dsp:cNvSpPr/>
      </dsp:nvSpPr>
      <dsp:spPr>
        <a:xfrm>
          <a:off x="6902725" y="951535"/>
          <a:ext cx="2874941" cy="1149976"/>
        </a:xfrm>
        <a:prstGeom prst="chevron">
          <a:avLst/>
        </a:prstGeom>
        <a:solidFill>
          <a:schemeClr val="accent4">
            <a:shade val="80000"/>
            <a:hueOff val="92265"/>
            <a:satOff val="540"/>
            <a:lumOff val="21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Communicate Recommendations and Changes</a:t>
          </a:r>
        </a:p>
      </dsp:txBody>
      <dsp:txXfrm>
        <a:off x="7477713" y="951535"/>
        <a:ext cx="1724965" cy="1149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8E4E1-DA8A-41C8-B07D-16119F0FE359}">
      <dsp:nvSpPr>
        <dsp:cNvPr id="0" name=""/>
        <dsp:cNvSpPr/>
      </dsp:nvSpPr>
      <dsp:spPr>
        <a:xfrm>
          <a:off x="1252042" y="793228"/>
          <a:ext cx="1350318" cy="9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Feedback</a:t>
          </a:r>
        </a:p>
      </dsp:txBody>
      <dsp:txXfrm>
        <a:off x="1252042" y="793228"/>
        <a:ext cx="1350318" cy="902746"/>
      </dsp:txXfrm>
    </dsp:sp>
    <dsp:sp modelId="{317C673F-8F14-4FD0-9574-26E3BC821411}">
      <dsp:nvSpPr>
        <dsp:cNvPr id="0" name=""/>
        <dsp:cNvSpPr/>
      </dsp:nvSpPr>
      <dsp:spPr>
        <a:xfrm>
          <a:off x="261532" y="209069"/>
          <a:ext cx="1856374" cy="2071064"/>
        </a:xfrm>
        <a:prstGeom prst="circularArrow">
          <a:avLst>
            <a:gd name="adj1" fmla="val 9483"/>
            <a:gd name="adj2" fmla="val 684952"/>
            <a:gd name="adj3" fmla="val 7850793"/>
            <a:gd name="adj4" fmla="val 2264255"/>
            <a:gd name="adj5" fmla="val 1106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329E1-965C-421B-9B7A-45ED48CEA1BD}">
      <dsp:nvSpPr>
        <dsp:cNvPr id="0" name=""/>
        <dsp:cNvSpPr/>
      </dsp:nvSpPr>
      <dsp:spPr>
        <a:xfrm>
          <a:off x="-222922" y="793228"/>
          <a:ext cx="1350318" cy="9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Revise</a:t>
          </a:r>
        </a:p>
      </dsp:txBody>
      <dsp:txXfrm>
        <a:off x="-222922" y="793228"/>
        <a:ext cx="1350318" cy="902746"/>
      </dsp:txXfrm>
    </dsp:sp>
    <dsp:sp modelId="{0F87AC46-D6B1-40E6-9C3D-B064DB19E3CF}">
      <dsp:nvSpPr>
        <dsp:cNvPr id="0" name=""/>
        <dsp:cNvSpPr/>
      </dsp:nvSpPr>
      <dsp:spPr>
        <a:xfrm>
          <a:off x="261532" y="316414"/>
          <a:ext cx="1856374" cy="1856374"/>
        </a:xfrm>
        <a:prstGeom prst="circularArrow">
          <a:avLst>
            <a:gd name="adj1" fmla="val 9483"/>
            <a:gd name="adj2" fmla="val 684952"/>
            <a:gd name="adj3" fmla="val 18650793"/>
            <a:gd name="adj4" fmla="val 13064255"/>
            <a:gd name="adj5" fmla="val 1106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3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3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4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2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3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29865" y="-1165399"/>
            <a:ext cx="12251730" cy="91887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Rectangle 17"/>
          <p:cNvSpPr>
            <a:spLocks noGrp="1"/>
          </p:cNvSpPr>
          <p:nvPr>
            <p:ph type="body" sz="half" idx="14"/>
          </p:nvPr>
        </p:nvSpPr>
        <p:spPr>
          <a:xfrm>
            <a:off x="6708212" y="2156567"/>
            <a:ext cx="5209956" cy="4316821"/>
          </a:xfrm>
          <a:prstGeom prst="rect">
            <a:avLst/>
          </a:prstGeom>
          <a:solidFill>
            <a:srgbClr val="00317C"/>
          </a:solidFill>
        </p:spPr>
        <p:txBody>
          <a:bodyPr lIns="45718" tIns="45718" rIns="45718" bIns="45718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2" name="Rectangle 18"/>
          <p:cNvSpPr>
            <a:spLocks noGrp="1"/>
          </p:cNvSpPr>
          <p:nvPr>
            <p:ph type="body" sz="half" idx="15"/>
          </p:nvPr>
        </p:nvSpPr>
        <p:spPr>
          <a:xfrm>
            <a:off x="6906142" y="2370651"/>
            <a:ext cx="4814095" cy="3888655"/>
          </a:xfrm>
          <a:prstGeom prst="rect">
            <a:avLst/>
          </a:prstGeom>
          <a:ln w="25400">
            <a:solidFill>
              <a:srgbClr val="0091C7"/>
            </a:solidFill>
          </a:ln>
        </p:spPr>
        <p:txBody>
          <a:bodyPr lIns="45718" tIns="45718" rIns="45718" bIns="45718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" name="Title 1"/>
          <p:cNvSpPr txBox="1">
            <a:spLocks noGrp="1"/>
          </p:cNvSpPr>
          <p:nvPr>
            <p:ph type="body" sz="quarter" idx="16"/>
          </p:nvPr>
        </p:nvSpPr>
        <p:spPr>
          <a:xfrm>
            <a:off x="6708212" y="2587061"/>
            <a:ext cx="5209957" cy="594616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lnSpc>
                <a:spcPct val="90000"/>
              </a:lnSpc>
              <a:spcBef>
                <a:spcPts val="0"/>
              </a:spcBef>
              <a:defRPr sz="1600" b="1" spc="200">
                <a:solidFill>
                  <a:srgbClr val="0091C7"/>
                </a:solidFill>
              </a:defRPr>
            </a:lvl1pPr>
          </a:lstStyle>
          <a:p>
            <a:r>
              <a:t>HEADER COPY</a:t>
            </a:r>
          </a:p>
        </p:txBody>
      </p:sp>
      <p:sp>
        <p:nvSpPr>
          <p:cNvPr id="24" name="TextBox 19"/>
          <p:cNvSpPr txBox="1">
            <a:spLocks noGrp="1"/>
          </p:cNvSpPr>
          <p:nvPr>
            <p:ph type="body" sz="quarter" idx="17"/>
          </p:nvPr>
        </p:nvSpPr>
        <p:spPr>
          <a:xfrm>
            <a:off x="7194242" y="3244078"/>
            <a:ext cx="4237895" cy="2834639"/>
          </a:xfrm>
          <a:prstGeom prst="rect">
            <a:avLst/>
          </a:prstGeom>
        </p:spPr>
        <p:txBody>
          <a:bodyPr lIns="45718" tIns="45718" rIns="45718" bIns="45718">
            <a:spAutoFit/>
          </a:bodyPr>
          <a:lstStyle/>
          <a:p>
            <a:pPr>
              <a:lnSpc>
                <a:spcPct val="140000"/>
              </a:lnSpc>
              <a:defRPr sz="2200" b="1">
                <a:solidFill>
                  <a:srgbClr val="FFFFFF"/>
                </a:solidFill>
              </a:defRPr>
            </a:pPr>
            <a:r>
              <a:t>Body Copy</a:t>
            </a:r>
            <a:r>
              <a:rPr b="0"/>
              <a:t> goes here. Adjust size of box to fit the amount of body copy. Margins at top of box </a:t>
            </a:r>
            <a:br>
              <a:rPr b="0"/>
            </a:br>
            <a:r>
              <a:rPr b="0"/>
              <a:t>and bottom of box should </a:t>
            </a:r>
            <a:br>
              <a:rPr b="0"/>
            </a:br>
            <a:r>
              <a:rPr b="0"/>
              <a:t>be roughly even.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le Blue Bkgd with Blu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7" descr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55335A-D008-4BA7-BB33-DF221D3D0445}"/>
              </a:ext>
            </a:extLst>
          </p:cNvPr>
          <p:cNvSpPr/>
          <p:nvPr userDrawn="1"/>
        </p:nvSpPr>
        <p:spPr>
          <a:xfrm>
            <a:off x="1060337" y="1738526"/>
            <a:ext cx="10071325" cy="4114800"/>
          </a:xfrm>
          <a:prstGeom prst="rect">
            <a:avLst/>
          </a:prstGeom>
          <a:solidFill>
            <a:srgbClr val="00317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266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0" name="Rectangle 18"/>
          <p:cNvSpPr>
            <a:spLocks noGrp="1"/>
          </p:cNvSpPr>
          <p:nvPr>
            <p:ph type="body" idx="14" hasCustomPrompt="1"/>
          </p:nvPr>
        </p:nvSpPr>
        <p:spPr>
          <a:xfrm>
            <a:off x="1143246" y="1875351"/>
            <a:ext cx="9905508" cy="3888655"/>
          </a:xfrm>
          <a:prstGeom prst="rect">
            <a:avLst/>
          </a:prstGeom>
          <a:ln w="25400">
            <a:solidFill>
              <a:srgbClr val="0091C7"/>
            </a:solidFill>
          </a:ln>
        </p:spPr>
        <p:txBody>
          <a:bodyPr lIns="45720" tIns="45718" rIns="45718" bIns="45718" anchor="t" anchorCtr="0">
            <a:noAutofit/>
          </a:bodyPr>
          <a:lstStyle>
            <a:lvl1pPr algn="l">
              <a:buFont typeface="Arial" panose="020B0604020202020204" pitchFamily="34" charset="0"/>
              <a:buChar char="•"/>
              <a:defRPr sz="3200"/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lang="en-US" dirty="0" err="1"/>
              <a:t>dfsfsdf</a:t>
            </a:r>
            <a:endParaRPr dirty="0"/>
          </a:p>
        </p:txBody>
      </p:sp>
      <p:sp>
        <p:nvSpPr>
          <p:cNvPr id="152" name="Title 1"/>
          <p:cNvSpPr txBox="1">
            <a:spLocks noGrp="1"/>
          </p:cNvSpPr>
          <p:nvPr>
            <p:ph type="body" sz="quarter" idx="16"/>
          </p:nvPr>
        </p:nvSpPr>
        <p:spPr>
          <a:xfrm>
            <a:off x="1526611" y="804672"/>
            <a:ext cx="9138778" cy="575122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lnSpc>
                <a:spcPct val="90000"/>
              </a:lnSpc>
              <a:spcBef>
                <a:spcPts val="0"/>
              </a:spcBef>
              <a:defRPr sz="1600" b="1" spc="200">
                <a:solidFill>
                  <a:srgbClr val="00317C"/>
                </a:solidFill>
              </a:defRPr>
            </a:lvl1pPr>
          </a:lstStyle>
          <a:p>
            <a:r>
              <a:t>HEADER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Gray Bkgd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22" y="-50800"/>
            <a:ext cx="12047044" cy="8169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1"/>
          <p:cNvSpPr txBox="1">
            <a:spLocks noGrp="1"/>
          </p:cNvSpPr>
          <p:nvPr>
            <p:ph type="body" sz="quarter" idx="13"/>
          </p:nvPr>
        </p:nvSpPr>
        <p:spPr>
          <a:xfrm>
            <a:off x="1526611" y="804672"/>
            <a:ext cx="9138778" cy="575122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lnSpc>
                <a:spcPct val="90000"/>
              </a:lnSpc>
              <a:spcBef>
                <a:spcPts val="0"/>
              </a:spcBef>
              <a:defRPr sz="1600" b="1" spc="200">
                <a:solidFill>
                  <a:srgbClr val="00317C"/>
                </a:solidFill>
              </a:defRPr>
            </a:lvl1pPr>
          </a:lstStyle>
          <a:p>
            <a:r>
              <a:t>HEADER COPY</a:t>
            </a:r>
          </a:p>
        </p:txBody>
      </p:sp>
      <p:sp>
        <p:nvSpPr>
          <p:cNvPr id="189" name="Title 1"/>
          <p:cNvSpPr txBox="1">
            <a:spLocks noGrp="1"/>
          </p:cNvSpPr>
          <p:nvPr>
            <p:ph type="body" idx="14"/>
          </p:nvPr>
        </p:nvSpPr>
        <p:spPr>
          <a:xfrm>
            <a:off x="1524000" y="1363661"/>
            <a:ext cx="9144000" cy="4613278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r>
              <a:t>Body Copy Listing</a:t>
            </a:r>
          </a:p>
          <a:p>
            <a:r>
              <a:t>Body Copy Listing Item Two</a:t>
            </a:r>
          </a:p>
          <a:p>
            <a:r>
              <a:t>Body Copy Listing Item Three</a:t>
            </a:r>
          </a:p>
          <a:p>
            <a:r>
              <a:t>Body Copy Listing Four</a:t>
            </a:r>
          </a:p>
          <a:p>
            <a:r>
              <a:t>Body Copy Listing Item Five</a:t>
            </a:r>
          </a:p>
          <a:p>
            <a:r>
              <a:t>Body Copy Listing Six</a:t>
            </a:r>
          </a:p>
          <a:p>
            <a:r>
              <a:t>Body Copy Listing Item Seven</a:t>
            </a:r>
          </a:p>
          <a:p>
            <a:r>
              <a:t>Body Copy Listing Eight</a:t>
            </a:r>
          </a:p>
          <a:p>
            <a:r>
              <a:t>Body Copy Listing Item Nine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old Bkgd">
    <p:bg>
      <p:bgPr>
        <a:solidFill>
          <a:srgbClr val="C39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Blue Bkgd">
    <p:bg>
      <p:bgPr>
        <a:solidFill>
          <a:srgbClr val="009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Gray Bkgd">
    <p:bg>
      <p:bgPr>
        <a:solidFill>
          <a:srgbClr val="E0E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3895" y="2922343"/>
            <a:ext cx="15019790" cy="4245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590" y="1991150"/>
            <a:ext cx="2194820" cy="237772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43365" y="6245545"/>
            <a:ext cx="620870" cy="5867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lnSpc>
                <a:spcPct val="100000"/>
              </a:lnSpc>
              <a:defRPr sz="3200" b="0" spc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767442" marR="0" indent="-310242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276350" marR="0" indent="-36195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766453" marR="0" indent="-394853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223653" marR="0" indent="-394853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5273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9845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4417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8989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D08CBF-E708-400C-836E-185AA1DCC26E}"/>
              </a:ext>
            </a:extLst>
          </p:cNvPr>
          <p:cNvSpPr/>
          <p:nvPr/>
        </p:nvSpPr>
        <p:spPr>
          <a:xfrm>
            <a:off x="6701580" y="2202192"/>
            <a:ext cx="5181798" cy="4225572"/>
          </a:xfrm>
          <a:prstGeom prst="rect">
            <a:avLst/>
          </a:prstGeom>
          <a:solidFill>
            <a:srgbClr val="00317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266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54" name="Title 1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Council of Deans</a:t>
            </a:r>
          </a:p>
          <a:p>
            <a:r>
              <a:rPr lang="en-US" dirty="0"/>
              <a:t>January 20, 2021</a:t>
            </a:r>
            <a:endParaRPr dirty="0"/>
          </a:p>
        </p:txBody>
      </p:sp>
      <p:sp>
        <p:nvSpPr>
          <p:cNvPr id="255" name="TextBox 19"/>
          <p:cNvSpPr txBox="1">
            <a:spLocks noGrp="1"/>
          </p:cNvSpPr>
          <p:nvPr>
            <p:ph type="body" idx="17"/>
          </p:nvPr>
        </p:nvSpPr>
        <p:spPr>
          <a:xfrm>
            <a:off x="7194242" y="3545541"/>
            <a:ext cx="4237895" cy="11079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 sz="2200" b="1">
                <a:solidFill>
                  <a:srgbClr val="FFFFFF"/>
                </a:solidFill>
              </a:defRPr>
            </a:pPr>
            <a:r>
              <a:rPr lang="en-US" dirty="0"/>
              <a:t>Research Security and International Collaborations</a:t>
            </a:r>
            <a:endParaRPr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52ECAF-9F11-49D5-8CF4-CC382BCABDD0}"/>
              </a:ext>
            </a:extLst>
          </p:cNvPr>
          <p:cNvSpPr txBox="1">
            <a:spLocks/>
          </p:cNvSpPr>
          <p:nvPr/>
        </p:nvSpPr>
        <p:spPr>
          <a:xfrm>
            <a:off x="6701580" y="4990689"/>
            <a:ext cx="5209957" cy="594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200" baseline="0">
                <a:ln>
                  <a:noFill/>
                </a:ln>
                <a:solidFill>
                  <a:srgbClr val="0091C7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dirty="0"/>
              <a:t>Kimberly Eck, MPH, PhD</a:t>
            </a:r>
          </a:p>
          <a:p>
            <a:pPr hangingPunct="1"/>
            <a:r>
              <a:rPr lang="en-US" dirty="0"/>
              <a:t>keck@emory.edu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55D6F-446A-4A32-B19B-F405FC2CB887}"/>
              </a:ext>
            </a:extLst>
          </p:cNvPr>
          <p:cNvSpPr/>
          <p:nvPr/>
        </p:nvSpPr>
        <p:spPr>
          <a:xfrm>
            <a:off x="6898433" y="2405313"/>
            <a:ext cx="4802155" cy="3819330"/>
          </a:xfrm>
          <a:prstGeom prst="rect">
            <a:avLst/>
          </a:prstGeom>
          <a:noFill/>
          <a:ln w="25400" cap="flat">
            <a:solidFill>
              <a:srgbClr val="00B0F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266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19"/>
          <p:cNvSpPr txBox="1">
            <a:spLocks noGrp="1"/>
          </p:cNvSpPr>
          <p:nvPr>
            <p:ph type="body" idx="4294967295"/>
          </p:nvPr>
        </p:nvSpPr>
        <p:spPr>
          <a:xfrm>
            <a:off x="1136915" y="1855404"/>
            <a:ext cx="9918170" cy="399972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AAU/APLU University Actions to Address Concerns about Security Threats and Undue Foreign Government Influence on Campus (2020)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Export control review recommendations (conducted in end 2020)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National Security Presidential Memorandum NSPM–33</a:t>
            </a:r>
          </a:p>
          <a:p>
            <a:pPr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Within 12 months … research institutions … [must] certify to the funding agency that the institution has established and operates a research security program. </a:t>
            </a:r>
          </a:p>
          <a:p>
            <a:pPr marL="424542" lvl="1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JCORE/NSTC Recommended Practices for Strengthening the Security and Integrity of America’s Science and Technology Research Enterprise</a:t>
            </a:r>
          </a:p>
          <a:p>
            <a:pPr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Research organizations therefore should establish and make visible cross-organization working groups and task forces … to discuss, develop, implement, and evaluate strategies to better coordinate and address concerns regarding strengthening the security and integrity of the research enterprise.</a:t>
            </a:r>
          </a:p>
          <a:p>
            <a:pPr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317" name="Title 1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and Recommendations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9566324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Title 1"/>
          <p:cNvSpPr txBox="1">
            <a:spLocks noGrp="1"/>
          </p:cNvSpPr>
          <p:nvPr>
            <p:ph type="body" idx="14"/>
          </p:nvPr>
        </p:nvSpPr>
        <p:spPr>
          <a:xfrm>
            <a:off x="1521389" y="1420396"/>
            <a:ext cx="9144000" cy="459714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1A4D2A-EA5D-4683-8EC0-EB26D4C45244}"/>
              </a:ext>
            </a:extLst>
          </p:cNvPr>
          <p:cNvSpPr txBox="1"/>
          <p:nvPr/>
        </p:nvSpPr>
        <p:spPr>
          <a:xfrm>
            <a:off x="540048" y="261043"/>
            <a:ext cx="11758325" cy="644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Co-Chair: Kimberly Eck, </a:t>
            </a:r>
            <a:r>
              <a:rPr lang="en-US" sz="17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Associate Vice President for Research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Ex-officio</a:t>
            </a:r>
          </a:p>
          <a:p>
            <a:pPr algn="l"/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Co-Chair: Tim Holbrook, </a:t>
            </a:r>
            <a:r>
              <a:rPr lang="en-US" sz="17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Vice Provost of Faculty Affairs</a:t>
            </a:r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Ex-officio</a:t>
            </a:r>
          </a:p>
          <a:p>
            <a:pPr algn="l"/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Member Name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7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Office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			</a:t>
            </a:r>
            <a:r>
              <a:rPr lang="en-US" sz="17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Term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Adams, Jill		Oxford College		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Allen, Susan		Rollins School of Public Health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Ali, Mohammed	Dept of Epidemiology	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Blakely, Sandra	Dept of Classis		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Calabrese, Ron	College of Arts and Sciences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Chapes, Farah	School of Medicine		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Dyer, Brian		Dept of Chemistry		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Fu, </a:t>
            </a:r>
            <a:r>
              <a:rPr lang="en-US" sz="17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Haian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	School of Medicine		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Jin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Peng		Dept of Human Genetics	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Eun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Ok		School of Nursing		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Ko, Shinsaeng (Shinn)	Int'l Students and Scholar </a:t>
            </a:r>
            <a:r>
              <a:rPr lang="en-US" sz="17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Svcs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Ex-Officio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Lawley, John		Office of Compliance		Ex-Officio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Lesser, Jeffery	College of Arts and Sciences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Ndegwa, Rose	Export Control			Ex-Officio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Overcash, Marc	Chief Information Officer		Ex-Officio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Ramalingam, Suresh	School of Medicine		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Rhee, Mina		Office of General Counsel		Ex-Officio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Sanford, Brad	Office of Information Technology	Appointed: Dec 2020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Seiton</a:t>
            </a: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Brenda	Conflict of Interest			Ex-Officio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Sommers, Holly	Office of Sponsored Programs	Ex-Officio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Tannebaum, Nicole	Export Control			Ex-Officio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algn="l">
              <a:tabLst>
                <a:tab pos="1943100" algn="l"/>
                <a:tab pos="4000500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Wainwright, Philip	Global Strategy and Initiatives	Ex-Officio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344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19"/>
          <p:cNvSpPr txBox="1">
            <a:spLocks noGrp="1"/>
          </p:cNvSpPr>
          <p:nvPr>
            <p:ph type="body" idx="4294967295"/>
          </p:nvPr>
        </p:nvSpPr>
        <p:spPr>
          <a:xfrm>
            <a:off x="1136915" y="1810139"/>
            <a:ext cx="9918170" cy="399972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Inform the development a university-wide program to mitigate risks to our research security while ensuring Emory continues to pursue research in partnership with other institutions domestically and abroad</a:t>
            </a:r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Harmonize recommendations developed by Task Forces, consultants, and other sources as well as provide advice on administrative units’ plans to operationalize these recommendations. </a:t>
            </a:r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317" name="Title 1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RSIC Mission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4992445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19"/>
          <p:cNvSpPr txBox="1">
            <a:spLocks noGrp="1"/>
          </p:cNvSpPr>
          <p:nvPr>
            <p:ph type="body" idx="4294967295"/>
          </p:nvPr>
        </p:nvSpPr>
        <p:spPr>
          <a:xfrm>
            <a:off x="1136915" y="1779037"/>
            <a:ext cx="9918170" cy="40370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Empower faculty to pursue international collaborations with confidence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/>
              <a:t>With </a:t>
            </a:r>
            <a:r>
              <a:rPr lang="en-US" dirty="0"/>
              <a:t>rare exception, our faculty and students form new and productive partnerships acting in good faith with no intent to violate policies, regulations, or laws 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Emphasize awareness and broad communication activities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Limit additional administrative burdens placed on faculty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Make requirements and regulations easy to understand by using plain language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endParaRPr lang="en-US" dirty="0"/>
          </a:p>
        </p:txBody>
      </p:sp>
      <p:sp>
        <p:nvSpPr>
          <p:cNvPr id="317" name="Title 1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Principles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1360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Title 1"/>
          <p:cNvSpPr txBox="1">
            <a:spLocks noGrp="1"/>
          </p:cNvSpPr>
          <p:nvPr>
            <p:ph type="body" idx="14"/>
          </p:nvPr>
        </p:nvSpPr>
        <p:spPr>
          <a:xfrm>
            <a:off x="1521389" y="1420396"/>
            <a:ext cx="9144000" cy="459714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C6E5C1-11D4-455D-B516-97791F273DC6}"/>
              </a:ext>
            </a:extLst>
          </p:cNvPr>
          <p:cNvGrpSpPr/>
          <p:nvPr/>
        </p:nvGrpSpPr>
        <p:grpSpPr>
          <a:xfrm>
            <a:off x="1037188" y="-24545"/>
            <a:ext cx="14184542" cy="7640456"/>
            <a:chOff x="2033517" y="284276"/>
            <a:chExt cx="11561931" cy="6253001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2A126D4D-FF04-4525-9A14-C7F8A5714C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10816183"/>
                </p:ext>
              </p:extLst>
            </p:nvPr>
          </p:nvGraphicFramePr>
          <p:xfrm>
            <a:off x="2033520" y="661656"/>
            <a:ext cx="11561928" cy="58756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0C6DD512-44EB-45EE-AD89-4D951CD824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88906964"/>
                </p:ext>
              </p:extLst>
            </p:nvPr>
          </p:nvGraphicFramePr>
          <p:xfrm>
            <a:off x="2033517" y="284276"/>
            <a:ext cx="7972189" cy="24986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2CB6F80E-EA05-4A79-9E93-17F74CB9A6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26636952"/>
                </p:ext>
              </p:extLst>
            </p:nvPr>
          </p:nvGraphicFramePr>
          <p:xfrm>
            <a:off x="4861641" y="3554886"/>
            <a:ext cx="1939499" cy="20371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71DB33-0292-41A5-8F9F-B46422E48892}"/>
                </a:ext>
              </a:extLst>
            </p:cNvPr>
            <p:cNvGrpSpPr/>
            <p:nvPr/>
          </p:nvGrpSpPr>
          <p:grpSpPr>
            <a:xfrm>
              <a:off x="2033518" y="2163171"/>
              <a:ext cx="2088109" cy="887591"/>
              <a:chOff x="0" y="2576500"/>
              <a:chExt cx="1806551" cy="722620"/>
            </a:xfrm>
          </p:grpSpPr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E44EDBE5-4846-4E25-8AB2-F1EA7ED6DF5A}"/>
                  </a:ext>
                </a:extLst>
              </p:cNvPr>
              <p:cNvSpPr/>
              <p:nvPr/>
            </p:nvSpPr>
            <p:spPr>
              <a:xfrm>
                <a:off x="0" y="2576500"/>
                <a:ext cx="1806551" cy="722620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Arrow: Chevron 4">
                <a:extLst>
                  <a:ext uri="{FF2B5EF4-FFF2-40B4-BE49-F238E27FC236}">
                    <a16:creationId xmlns:a16="http://schemas.microsoft.com/office/drawing/2014/main" id="{FC8EE566-D64E-45A6-B155-4AE5B0722C0A}"/>
                  </a:ext>
                </a:extLst>
              </p:cNvPr>
              <p:cNvSpPr txBox="1"/>
              <p:nvPr/>
            </p:nvSpPr>
            <p:spPr>
              <a:xfrm>
                <a:off x="361310" y="2576500"/>
                <a:ext cx="1083931" cy="7226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006" tIns="14669" rIns="14669" bIns="14669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Best Practices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36B034-7695-476E-9BDE-82189EB906C8}"/>
                </a:ext>
              </a:extLst>
            </p:cNvPr>
            <p:cNvGrpSpPr/>
            <p:nvPr/>
          </p:nvGrpSpPr>
          <p:grpSpPr>
            <a:xfrm>
              <a:off x="2033517" y="4129682"/>
              <a:ext cx="2088109" cy="887591"/>
              <a:chOff x="0" y="2576500"/>
              <a:chExt cx="1806551" cy="722620"/>
            </a:xfrm>
          </p:grpSpPr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DD0F5A52-2B31-4449-92F0-595BFF50705F}"/>
                  </a:ext>
                </a:extLst>
              </p:cNvPr>
              <p:cNvSpPr/>
              <p:nvPr/>
            </p:nvSpPr>
            <p:spPr>
              <a:xfrm>
                <a:off x="0" y="2576500"/>
                <a:ext cx="1806551" cy="722620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Arrow: Chevron 4">
                <a:extLst>
                  <a:ext uri="{FF2B5EF4-FFF2-40B4-BE49-F238E27FC236}">
                    <a16:creationId xmlns:a16="http://schemas.microsoft.com/office/drawing/2014/main" id="{812785F7-4A33-4652-8B7B-77900201D188}"/>
                  </a:ext>
                </a:extLst>
              </p:cNvPr>
              <p:cNvSpPr txBox="1"/>
              <p:nvPr/>
            </p:nvSpPr>
            <p:spPr>
              <a:xfrm>
                <a:off x="361310" y="2576500"/>
                <a:ext cx="1083931" cy="7226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006" tIns="14669" rIns="14669" bIns="14669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Federal Guidance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03725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19"/>
          <p:cNvSpPr txBox="1">
            <a:spLocks noGrp="1"/>
          </p:cNvSpPr>
          <p:nvPr>
            <p:ph type="body" idx="4294967295"/>
          </p:nvPr>
        </p:nvSpPr>
        <p:spPr>
          <a:xfrm>
            <a:off x="1136915" y="1798115"/>
            <a:ext cx="9918170" cy="419764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Reactive feedback</a:t>
            </a:r>
          </a:p>
          <a:p>
            <a:pPr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Any administrative unit can seek formative feedback</a:t>
            </a:r>
          </a:p>
          <a:p>
            <a:pPr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RISC is providing feedback from multiple perspectives; not necessary to reach consensus; no formal recommendation / not an approval step</a:t>
            </a:r>
          </a:p>
          <a:p>
            <a:pPr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Materials and background shared with committee and discussed during a single meeting (more if needed); revised plan circulated, not necessarily discussed</a:t>
            </a:r>
          </a:p>
          <a:p>
            <a:pPr marL="424542" lvl="1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Proactive review</a:t>
            </a:r>
          </a:p>
          <a:p>
            <a:pPr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Initiated </a:t>
            </a:r>
            <a:r>
              <a:rPr lang="en-US"/>
              <a:t>by RSIC</a:t>
            </a:r>
            <a:endParaRPr lang="en-US" dirty="0"/>
          </a:p>
          <a:p>
            <a:pPr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Use review guides for 10 key topics</a:t>
            </a:r>
          </a:p>
          <a:p>
            <a:pPr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>
                <a:solidFill>
                  <a:srgbClr val="FFFFFF"/>
                </a:solidFill>
              </a:defRPr>
            </a:pPr>
            <a:r>
              <a:rPr lang="en-US" dirty="0"/>
              <a:t>Multi-step process: Information gathering; review of current policy, process, procedures; benchmarking; discussion; recommendations </a:t>
            </a:r>
          </a:p>
        </p:txBody>
      </p:sp>
      <p:sp>
        <p:nvSpPr>
          <p:cNvPr id="317" name="Title 1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Reactive Feedback and Proactive Review</a:t>
            </a:r>
          </a:p>
        </p:txBody>
      </p:sp>
    </p:spTree>
    <p:extLst>
      <p:ext uri="{BB962C8B-B14F-4D97-AF65-F5344CB8AC3E}">
        <p14:creationId xmlns:p14="http://schemas.microsoft.com/office/powerpoint/2010/main" val="16443340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19"/>
          <p:cNvSpPr txBox="1">
            <a:spLocks noGrp="1"/>
          </p:cNvSpPr>
          <p:nvPr>
            <p:ph type="body" idx="4294967295"/>
          </p:nvPr>
        </p:nvSpPr>
        <p:spPr>
          <a:xfrm>
            <a:off x="1136915" y="1914717"/>
            <a:ext cx="9918170" cy="39013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Conflicts of Interest and Commitment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Visitors on Campus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International Collaboration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Sponsored Research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Intellectual Property Transfer/ Commercialization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Gifts and Other Forms of Support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International Travel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Information Technology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Compliance with Export Controls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Biologics and Health Sciences</a:t>
            </a:r>
          </a:p>
        </p:txBody>
      </p:sp>
      <p:sp>
        <p:nvSpPr>
          <p:cNvPr id="317" name="Title 1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Proactive Review Topics</a:t>
            </a:r>
          </a:p>
        </p:txBody>
      </p:sp>
    </p:spTree>
    <p:extLst>
      <p:ext uri="{BB962C8B-B14F-4D97-AF65-F5344CB8AC3E}">
        <p14:creationId xmlns:p14="http://schemas.microsoft.com/office/powerpoint/2010/main" val="35324324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19"/>
          <p:cNvSpPr txBox="1">
            <a:spLocks noGrp="1"/>
          </p:cNvSpPr>
          <p:nvPr>
            <p:ph type="body" idx="4294967295"/>
          </p:nvPr>
        </p:nvSpPr>
        <p:spPr>
          <a:xfrm>
            <a:off x="1136915" y="1914717"/>
            <a:ext cx="9918170" cy="39013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Awareness campaign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Foreign </a:t>
            </a:r>
            <a:r>
              <a:rPr lang="en-US"/>
              <a:t>affiliations identification </a:t>
            </a:r>
            <a:r>
              <a:rPr lang="en-US" dirty="0"/>
              <a:t>process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Protocols for inquires and investigations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endParaRPr lang="en-US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200">
                <a:solidFill>
                  <a:srgbClr val="FFFFFF"/>
                </a:solidFill>
              </a:defRPr>
            </a:pPr>
            <a:r>
              <a:rPr lang="en-US" dirty="0"/>
              <a:t>Emphasis on tailored guidance and documentation</a:t>
            </a:r>
          </a:p>
        </p:txBody>
      </p:sp>
      <p:sp>
        <p:nvSpPr>
          <p:cNvPr id="317" name="Title 1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 Development</a:t>
            </a:r>
          </a:p>
        </p:txBody>
      </p:sp>
    </p:spTree>
    <p:extLst>
      <p:ext uri="{BB962C8B-B14F-4D97-AF65-F5344CB8AC3E}">
        <p14:creationId xmlns:p14="http://schemas.microsoft.com/office/powerpoint/2010/main" val="9617756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elcomeDoc">
  <a:themeElements>
    <a:clrScheme name="WelcomeDo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elcomeDo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84C8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elcomeDoc">
  <a:themeElements>
    <a:clrScheme name="WelcomeDo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WelcomeDo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elcomeDo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84C8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15C471A8D61E4BA4224E3300970F75" ma:contentTypeVersion="12" ma:contentTypeDescription="Create a new document." ma:contentTypeScope="" ma:versionID="2495dd27b0a231820eea08c3f0683f1b">
  <xsd:schema xmlns:xsd="http://www.w3.org/2001/XMLSchema" xmlns:xs="http://www.w3.org/2001/XMLSchema" xmlns:p="http://schemas.microsoft.com/office/2006/metadata/properties" xmlns:ns3="714e40bb-c47c-4ae1-8023-f4cc1f26200b" xmlns:ns4="f4186baa-b1bb-4b38-8bee-6c9219baaba9" targetNamespace="http://schemas.microsoft.com/office/2006/metadata/properties" ma:root="true" ma:fieldsID="85a259adc3aab1a9f256055600281e27" ns3:_="" ns4:_="">
    <xsd:import namespace="714e40bb-c47c-4ae1-8023-f4cc1f26200b"/>
    <xsd:import namespace="f4186baa-b1bb-4b38-8bee-6c9219baab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e40bb-c47c-4ae1-8023-f4cc1f2620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86baa-b1bb-4b38-8bee-6c9219baa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044AF0-AC9C-4A36-A1C3-ADF8981B9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e40bb-c47c-4ae1-8023-f4cc1f26200b"/>
    <ds:schemaRef ds:uri="f4186baa-b1bb-4b38-8bee-6c9219baab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247DEB-7BAB-4B84-BE92-237810236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F35E38-D7A6-46B1-8161-F457CA7EC5E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4186baa-b1bb-4b38-8bee-6c9219baaba9"/>
    <ds:schemaRef ds:uri="714e40bb-c47c-4ae1-8023-f4cc1f2620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790</Words>
  <Application>Microsoft Office PowerPoint</Application>
  <PresentationFormat>Widescreen</PresentationFormat>
  <Paragraphs>106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Eck, Kimberly Jo</dc:creator>
  <cp:lastModifiedBy>Pitre, Erica Elaine</cp:lastModifiedBy>
  <cp:revision>41</cp:revision>
  <dcterms:modified xsi:type="dcterms:W3CDTF">2021-04-22T15:22:35Z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0x0101001A15C471A8D61E4BA4224E3300970F75</vt:lpwstr>
  </property>
</Properties>
</file>